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57" r:id="rId14"/>
    <p:sldId id="270" r:id="rId15"/>
    <p:sldId id="258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347" autoAdjust="0"/>
  </p:normalViewPr>
  <p:slideViewPr>
    <p:cSldViewPr snapToGrid="0">
      <p:cViewPr varScale="1">
        <p:scale>
          <a:sx n="75" d="100"/>
          <a:sy n="75" d="100"/>
        </p:scale>
        <p:origin x="77" y="72"/>
      </p:cViewPr>
      <p:guideLst/>
    </p:cSldViewPr>
  </p:slideViewPr>
  <p:outlineViewPr>
    <p:cViewPr>
      <p:scale>
        <a:sx n="33" d="100"/>
        <a:sy n="33" d="100"/>
      </p:scale>
      <p:origin x="0" y="-14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Annual meeting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Holden university center</a:t>
            </a:r>
          </a:p>
          <a:p>
            <a:r>
              <a:rPr lang="en-US" dirty="0"/>
              <a:t>March 28, 2017</a:t>
            </a:r>
          </a:p>
        </p:txBody>
      </p:sp>
    </p:spTree>
    <p:extLst>
      <p:ext uri="{BB962C8B-B14F-4D97-AF65-F5344CB8AC3E}">
        <p14:creationId xmlns:p14="http://schemas.microsoft.com/office/powerpoint/2010/main" val="1972280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US" sz="1600" kern="1200" cap="all" dirty="0">
                <a:solidFill>
                  <a:schemeClr val="accent2"/>
                </a:solidFill>
                <a:effectLst/>
                <a:latin typeface="+mn-lt"/>
                <a:ea typeface="+mn-ea"/>
                <a:cs typeface="+mn-cs"/>
              </a:rPr>
              <a:t>By the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Memberships / New members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Grants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Students</a:t>
            </a:r>
          </a:p>
        </p:txBody>
      </p:sp>
    </p:spTree>
    <p:extLst>
      <p:ext uri="{BB962C8B-B14F-4D97-AF65-F5344CB8AC3E}">
        <p14:creationId xmlns:p14="http://schemas.microsoft.com/office/powerpoint/2010/main" val="140162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US" sz="1600" kern="1200" cap="all" dirty="0">
                <a:solidFill>
                  <a:schemeClr val="accent2"/>
                </a:solidFill>
                <a:effectLst/>
                <a:latin typeface="+mn-lt"/>
                <a:ea typeface="+mn-ea"/>
                <a:cs typeface="+mn-cs"/>
              </a:rPr>
              <a:t>Plans and Priorities for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476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kern="1200" cap="all" dirty="0">
                <a:solidFill>
                  <a:schemeClr val="accent2"/>
                </a:solidFill>
                <a:effectLst/>
                <a:latin typeface="+mn-lt"/>
                <a:ea typeface="+mn-ea"/>
                <a:cs typeface="+mn-cs"/>
              </a:rPr>
              <a:t>Special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48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Lakeland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49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Congressman</a:t>
            </a:r>
            <a:r>
              <a:rPr lang="en-US" baseline="0" dirty="0"/>
              <a:t> Joyce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Senator Brown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45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</a:t>
            </a:r>
            <a:r>
              <a:rPr lang="en-US" baseline="0" dirty="0"/>
              <a:t> you Senator Portman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1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kern="1200" cap="all" dirty="0">
                <a:solidFill>
                  <a:schemeClr val="accent2"/>
                </a:solidFill>
                <a:effectLst/>
                <a:latin typeface="+mn-lt"/>
                <a:ea typeface="+mn-ea"/>
                <a:cs typeface="+mn-cs"/>
              </a:rPr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2016 in Review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By the Numbers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Plans for 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Special Presentation: </a:t>
            </a:r>
            <a:r>
              <a:rPr lang="en-US" sz="1600" kern="1200" dirty="0" err="1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Virtalis</a:t>
            </a:r>
            <a:r>
              <a:rPr lang="en-US" sz="16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 VR</a:t>
            </a:r>
          </a:p>
        </p:txBody>
      </p:sp>
    </p:spTree>
    <p:extLst>
      <p:ext uri="{BB962C8B-B14F-4D97-AF65-F5344CB8AC3E}">
        <p14:creationId xmlns:p14="http://schemas.microsoft.com/office/powerpoint/2010/main" val="3748472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US" sz="1600" kern="1200" cap="all" dirty="0">
                <a:solidFill>
                  <a:schemeClr val="accent2"/>
                </a:solidFill>
                <a:effectLst/>
                <a:latin typeface="+mn-lt"/>
                <a:ea typeface="+mn-ea"/>
                <a:cs typeface="+mn-cs"/>
              </a:rPr>
              <a:t>2016 in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8950" lvl="0" indent="-285750">
              <a:buFont typeface="Arial" panose="020B0604020202020204" pitchFamily="34" charset="0"/>
              <a:buChar char="•"/>
            </a:pPr>
            <a:endParaRPr lang="en-US" sz="1800" kern="1200" dirty="0">
              <a:solidFill>
                <a:schemeClr val="tx1">
                  <a:tint val="7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9334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33200" lvl="0" indent="0">
              <a:buFont typeface="Arial" panose="020B0604020202020204" pitchFamily="34" charset="0"/>
              <a:buNone/>
            </a:pPr>
            <a:r>
              <a:rPr lang="en-US" sz="18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Strategic Plan: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 Green:  Completed, or ongoing; Yellow:  Started, but not finished; Orange: Not Started; Purple: Write-in objective</a:t>
            </a:r>
          </a:p>
        </p:txBody>
      </p:sp>
    </p:spTree>
    <p:extLst>
      <p:ext uri="{BB962C8B-B14F-4D97-AF65-F5344CB8AC3E}">
        <p14:creationId xmlns:p14="http://schemas.microsoft.com/office/powerpoint/2010/main" val="3490245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400" lvl="0" indent="0">
              <a:buFont typeface="Arial" panose="020B0604020202020204" pitchFamily="34" charset="0"/>
              <a:buNone/>
            </a:pPr>
            <a:r>
              <a:rPr lang="en-US" sz="18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Goal: To Create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Develop AWT Foundation Perception Management Plan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Improve the image and reputation of mfg. careers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Brand and promote AWT as the go-to’ organization for promoting mfg. careers</a:t>
            </a:r>
          </a:p>
        </p:txBody>
      </p:sp>
    </p:spTree>
    <p:extLst>
      <p:ext uri="{BB962C8B-B14F-4D97-AF65-F5344CB8AC3E}">
        <p14:creationId xmlns:p14="http://schemas.microsoft.com/office/powerpoint/2010/main" val="3285330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400" lvl="0" indent="0">
              <a:buFont typeface="Arial" panose="020B0604020202020204" pitchFamily="34" charset="0"/>
              <a:buNone/>
            </a:pPr>
            <a:r>
              <a:rPr lang="en-US" sz="18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Goal: Increase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Increase mfg. business memberships to greater than 125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Identify and measure students enrolled in MFG education programs</a:t>
            </a:r>
          </a:p>
        </p:txBody>
      </p:sp>
    </p:spTree>
    <p:extLst>
      <p:ext uri="{BB962C8B-B14F-4D97-AF65-F5344CB8AC3E}">
        <p14:creationId xmlns:p14="http://schemas.microsoft.com/office/powerpoint/2010/main" val="2315861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400" lvl="0" indent="0">
              <a:buFont typeface="Arial" panose="020B0604020202020204" pitchFamily="34" charset="0"/>
              <a:buNone/>
            </a:pPr>
            <a:r>
              <a:rPr lang="en-US" sz="18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Develop governance/structure for sustainability of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Governance Structure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Working Committee Structure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Budget Process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200" kern="1200" dirty="0" err="1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Misc</a:t>
            </a: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2000250" lvl="4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Memberships &amp; contact information into cloud-based database</a:t>
            </a:r>
          </a:p>
          <a:p>
            <a:pPr marL="2000250" lvl="4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Everything backed up</a:t>
            </a:r>
          </a:p>
        </p:txBody>
      </p:sp>
    </p:spTree>
    <p:extLst>
      <p:ext uri="{BB962C8B-B14F-4D97-AF65-F5344CB8AC3E}">
        <p14:creationId xmlns:p14="http://schemas.microsoft.com/office/powerpoint/2010/main" val="4120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33200" lvl="0" indent="0">
              <a:buFont typeface="Arial" panose="020B0604020202020204" pitchFamily="34" charset="0"/>
              <a:buNone/>
            </a:pPr>
            <a:r>
              <a:rPr lang="en-US" sz="18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New Programs for 2016: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Junior Bots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Summer Manufacturing Institute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kern="1200" dirty="0" err="1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EduFactor</a:t>
            </a:r>
            <a:endParaRPr lang="en-US" sz="1400" kern="1200" dirty="0">
              <a:solidFill>
                <a:schemeClr val="tx1">
                  <a:tint val="7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8497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33200" lvl="0" indent="0">
              <a:buFont typeface="Arial" panose="020B0604020202020204" pitchFamily="34" charset="0"/>
              <a:buNone/>
            </a:pPr>
            <a:r>
              <a:rPr lang="en-US" sz="18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Continued Programs: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0150" lvl="1" indent="-285750"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68300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8319</TotalTime>
  <Words>183</Words>
  <Application>Microsoft Office PowerPoint</Application>
  <PresentationFormat>Widescreen</PresentationFormat>
  <Paragraphs>41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Gill Sans MT</vt:lpstr>
      <vt:lpstr>Wingdings 2</vt:lpstr>
      <vt:lpstr>Dividend</vt:lpstr>
      <vt:lpstr>Annual meeting 2017</vt:lpstr>
      <vt:lpstr>Agenda:</vt:lpstr>
      <vt:lpstr>2016 in Review</vt:lpstr>
      <vt:lpstr>Strategic Plan:</vt:lpstr>
      <vt:lpstr>Goal: To Create Awareness</vt:lpstr>
      <vt:lpstr>Goal: Increase Enrollment</vt:lpstr>
      <vt:lpstr>Develop governance/structure for sustainability of organization</vt:lpstr>
      <vt:lpstr>New Programs for 2016:</vt:lpstr>
      <vt:lpstr>Continued Programs:</vt:lpstr>
      <vt:lpstr>By the Numbers</vt:lpstr>
      <vt:lpstr>Plans and Priorities for 2017</vt:lpstr>
      <vt:lpstr>Special Presentation</vt:lpstr>
      <vt:lpstr>Thank you Lakeland</vt:lpstr>
      <vt:lpstr>Thank you Congressman Joyce</vt:lpstr>
      <vt:lpstr>Thank you Senator Brown </vt:lpstr>
      <vt:lpstr>Thank you Senator Portman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 2017</dc:title>
  <dc:creator>AWT</dc:creator>
  <cp:lastModifiedBy>thinkmfg@outlook.com</cp:lastModifiedBy>
  <cp:revision>4</cp:revision>
  <dcterms:created xsi:type="dcterms:W3CDTF">2017-01-03T16:57:25Z</dcterms:created>
  <dcterms:modified xsi:type="dcterms:W3CDTF">2017-02-20T14:36:27Z</dcterms:modified>
</cp:coreProperties>
</file>